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3" r:id="rId3"/>
    <p:sldId id="332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9/08/20/its-steampunk-now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22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Limitations of SAP Cloud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Why would a customer would go for AoC if they can do S4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What is RAP?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Flow of RESTful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Important Tables	               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28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34165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Limitations of SAP Cloud Platform ABAP Environment - Steampunk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6DEBCD7-BA93-47C2-B692-58E66B3E729C}"/>
              </a:ext>
            </a:extLst>
          </p:cNvPr>
          <p:cNvSpPr txBox="1"/>
          <p:nvPr/>
        </p:nvSpPr>
        <p:spPr>
          <a:xfrm>
            <a:off x="693812" y="1297791"/>
            <a:ext cx="9865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It is an offering by SAP in SAP Cloud platform as ABAP Platform as a service, which has limited capability.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hlinkClick r:id="rId3"/>
              </a:rPr>
              <a:t>https://blogs.sap.com/2019/08/20/its-steampunk-now/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cannot use SAPGUI to connect to this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do not have control to install patches and add-on, snote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It is not an environment of any SAP ERP solutions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All the ABAP dictionary objects are marked as </a:t>
            </a:r>
            <a:r>
              <a:rPr lang="en-IN" sz="1800" b="1" dirty="0">
                <a:solidFill>
                  <a:schemeClr val="bg1"/>
                </a:solidFill>
              </a:rPr>
              <a:t>non-released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SAP’s actual product is S/4HANA, so all the classical extensions will be carried out in S4 itself.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You cannot create a program type of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The AOC allows only usage of whitelisted abap statements, we cannot freely use every abap programming keyword.</a:t>
            </a: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r>
              <a:rPr lang="en-IN" sz="1800" b="1" dirty="0" smtClean="0">
                <a:solidFill>
                  <a:schemeClr val="bg1"/>
                </a:solidFill>
              </a:rPr>
              <a:t>Note : Eclipse </a:t>
            </a:r>
            <a:r>
              <a:rPr lang="en-IN" sz="1800" b="1" dirty="0">
                <a:solidFill>
                  <a:schemeClr val="bg1"/>
                </a:solidFill>
              </a:rPr>
              <a:t>environment can be used to connect to ABAP Environment in SAP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282926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9313</TotalTime>
  <Words>393</Words>
  <Application>Microsoft Office PowerPoint</Application>
  <PresentationFormat>Custom</PresentationFormat>
  <Paragraphs>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Limitations of SAP Cloud Platform ABAP Environment - Steampunk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269</cp:revision>
  <dcterms:created xsi:type="dcterms:W3CDTF">2013-09-12T13:05:01Z</dcterms:created>
  <dcterms:modified xsi:type="dcterms:W3CDTF">2021-09-09T16:52:11Z</dcterms:modified>
</cp:coreProperties>
</file>